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308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0688" y="665024"/>
            <a:ext cx="5829300" cy="363549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Схема устройства узлов крепления элементов фасада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437112" y="232976"/>
            <a:ext cx="2236251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№3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 Техническому заданию</a:t>
            </a:r>
          </a:p>
        </p:txBody>
      </p:sp>
      <p:pic>
        <p:nvPicPr>
          <p:cNvPr id="1026" name="Picture 2" descr="C:\Users\s.firsov\Desktop\Дефекты\1. Договоры\Спа Риксос\[без имени]_20170216122617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7" r="4795" b="1195"/>
          <a:stretch/>
        </p:blipFill>
        <p:spPr bwMode="auto">
          <a:xfrm rot="5400000">
            <a:off x="1524625" y="16616"/>
            <a:ext cx="4168111" cy="612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.firsov\Desktop\Дефекты\1. Договоры\Спа Риксос\[без имени]_20170216122629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" r="2566" b="1152"/>
          <a:stretch/>
        </p:blipFill>
        <p:spPr bwMode="auto">
          <a:xfrm rot="5400000">
            <a:off x="1504438" y="4285275"/>
            <a:ext cx="4209165" cy="61206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6509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</Words>
  <Application>Microsoft Office PowerPoint</Application>
  <PresentationFormat>Лист A4 (210x297 мм)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устройства узлов крепления элементов фасада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устройства узлов крепления элементов фасада</dc:title>
  <dc:creator>Фирсов Сергей Олегович</dc:creator>
  <cp:lastModifiedBy>Фирсов Сергей Олегович</cp:lastModifiedBy>
  <cp:revision>3</cp:revision>
  <cp:lastPrinted>2017-02-16T11:38:06Z</cp:lastPrinted>
  <dcterms:created xsi:type="dcterms:W3CDTF">2017-02-16T11:31:13Z</dcterms:created>
  <dcterms:modified xsi:type="dcterms:W3CDTF">2017-04-04T13:29:09Z</dcterms:modified>
</cp:coreProperties>
</file>